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3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DC5"/>
    <a:srgbClr val="760000"/>
    <a:srgbClr val="FF9900"/>
    <a:srgbClr val="CC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8" autoAdjust="0"/>
    <p:restoredTop sz="91429" autoAdjust="0"/>
  </p:normalViewPr>
  <p:slideViewPr>
    <p:cSldViewPr>
      <p:cViewPr>
        <p:scale>
          <a:sx n="75" d="100"/>
          <a:sy n="75" d="100"/>
        </p:scale>
        <p:origin x="-124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6ACC4F8-5935-49B9-857E-11504517E27A}" type="datetimeFigureOut">
              <a:rPr lang="en-US" altLang="en-US"/>
              <a:pPr/>
              <a:t>6/3/2023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E36E8A4-9382-46B5-AEB8-46F6CDCF31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635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324D6E68-65E6-4DD1-981D-8B91E07A9319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CF4A836E-780B-4267-B5F0-AB40BAFD5A9A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54B94BFF-6D55-4419-B941-B0B7695D3377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2C81C72A-C197-46E8-9DAE-08E3BD245037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6388F0B2-BC46-4F47-B33C-F6C8888FD34E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0C2A0B7C-81B7-4016-8FAF-364361A47D6C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43487459-EEB1-499D-A394-615E8B5426FF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C509A756-3DCA-4249-8014-0634F979ABB6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6AF2FCA9-2A6B-4055-8DB1-0A8C7C8697C8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77C66DE7-B256-4646-8DCD-6271C7A05B2C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79767AF1-BA34-4C1A-9326-B086B226D6EE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D8D1FC6E-F8DC-4F19-A8B3-39C8443ACB80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7B5415B6-16BD-446B-9766-1043105CA1C4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025413-6445-4342-B51D-0E70487851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776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78BFF-E9AB-4EBC-9F44-7E834B27C6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566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44F46-F368-4F12-9741-5E3E1FD6488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410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359D0-22C0-4699-BABC-14F8D0C6386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90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452BE-B4E1-4328-89BE-5A9005DDC34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60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A534D-CA5D-473D-9A96-E8BFEF06B8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699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8212DD-5CA4-4D8C-9371-AE3901321A2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378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C64BD5-4F89-47A0-9AE7-3007B81C3AB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487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41094-0472-451A-9F1D-8ED452B8E8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841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0C083-5AE6-4316-B100-12593D7353A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973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3D5C1-CA24-4948-9C52-737F9760A8C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532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786B250-96B8-4D83-B215-B1A48C894A4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itle 1"/>
          <p:cNvSpPr>
            <a:spLocks noGrp="1"/>
          </p:cNvSpPr>
          <p:nvPr>
            <p:ph type="title"/>
          </p:nvPr>
        </p:nvSpPr>
        <p:spPr>
          <a:xfrm>
            <a:off x="652463" y="1600200"/>
            <a:ext cx="7772400" cy="1143000"/>
          </a:xfrm>
        </p:spPr>
        <p:txBody>
          <a:bodyPr/>
          <a:lstStyle/>
          <a:p>
            <a:r>
              <a:rPr lang="zh-TW" altLang="en-US" sz="6000" b="1" smtClean="0">
                <a:solidFill>
                  <a:srgbClr val="DDFDC5"/>
                </a:solidFill>
              </a:rPr>
              <a:t>我寧願有耶穌</a:t>
            </a:r>
            <a:endParaRPr lang="en-US" altLang="en-US" sz="6000" b="1" smtClean="0">
              <a:solidFill>
                <a:srgbClr val="DDFDC5"/>
              </a:solidFill>
            </a:endParaRPr>
          </a:p>
        </p:txBody>
      </p:sp>
      <p:sp>
        <p:nvSpPr>
          <p:cNvPr id="49156" name="Content Placeholder 2"/>
          <p:cNvSpPr>
            <a:spLocks noGrp="1"/>
          </p:cNvSpPr>
          <p:nvPr>
            <p:ph idx="1"/>
          </p:nvPr>
        </p:nvSpPr>
        <p:spPr>
          <a:xfrm>
            <a:off x="838200" y="2971800"/>
            <a:ext cx="7772400" cy="19812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dirty="0" smtClean="0"/>
              <a:t>   </a:t>
            </a:r>
            <a:endParaRPr lang="en-US" altLang="zh-TW" b="1" dirty="0" smtClean="0"/>
          </a:p>
          <a:p>
            <a:pPr>
              <a:buFontTx/>
              <a:buNone/>
            </a:pPr>
            <a:r>
              <a:rPr lang="en-US" altLang="en-US" sz="6000" dirty="0" smtClean="0"/>
              <a:t>   I’d rather have Jesus</a:t>
            </a:r>
          </a:p>
        </p:txBody>
      </p:sp>
      <p:sp>
        <p:nvSpPr>
          <p:cNvPr id="49157" name="TextBox 1"/>
          <p:cNvSpPr txBox="1">
            <a:spLocks noChangeArrowheads="1"/>
          </p:cNvSpPr>
          <p:nvPr/>
        </p:nvSpPr>
        <p:spPr bwMode="auto">
          <a:xfrm>
            <a:off x="3505200" y="5287963"/>
            <a:ext cx="1806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/>
              <a:t>诗歌本 </a:t>
            </a:r>
            <a:r>
              <a:rPr lang="en-US" altLang="zh-CN" sz="2400"/>
              <a:t>S411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611188" y="1328738"/>
            <a:ext cx="7694612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恩主比百合花美麗鮮艷，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祂比蜂房下滴的蜜更甘甜；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67588" name="TextBox 1"/>
          <p:cNvSpPr txBox="1">
            <a:spLocks noChangeArrowheads="1"/>
          </p:cNvSpPr>
          <p:nvPr/>
        </p:nvSpPr>
        <p:spPr bwMode="auto">
          <a:xfrm>
            <a:off x="809625" y="3965575"/>
            <a:ext cx="74707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He’s fairer than lilies of rarest bloom;</a:t>
            </a:r>
            <a:br>
              <a:rPr lang="en-US" altLang="en-US"/>
            </a:br>
            <a:r>
              <a:rPr lang="en-US" altLang="en-US"/>
              <a:t>He’s sweeter than honey from out the comb;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我帶飢渴心靈來到主前，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有主的同在，勝似赴美筵。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69636" name="TextBox 1"/>
          <p:cNvSpPr txBox="1">
            <a:spLocks noChangeArrowheads="1"/>
          </p:cNvSpPr>
          <p:nvPr/>
        </p:nvSpPr>
        <p:spPr bwMode="auto">
          <a:xfrm>
            <a:off x="838200" y="3733800"/>
            <a:ext cx="66611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He’s all that my hungering spirit needs;</a:t>
            </a:r>
            <a:br>
              <a:rPr lang="en-US" altLang="en-US"/>
            </a:br>
            <a:r>
              <a:rPr lang="en-US" altLang="en-US"/>
              <a:t>I’d rather have Jesus and let Him lead</a:t>
            </a:r>
            <a:endParaRPr lang="zh-TW" altLang="en-US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勝過做君王，雖統治萬方，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卻仍受罪惡捆綁；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990600" y="3810000"/>
            <a:ext cx="62039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Than to be the king of a vast domain</a:t>
            </a:r>
            <a:br>
              <a:rPr lang="en-US" altLang="en-US"/>
            </a:br>
            <a:r>
              <a:rPr lang="en-US" altLang="en-US"/>
              <a:t>And be held in sin’s dread sway;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我寧願有耶穌，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勝於世上榮華、富貴、聲望。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73732" name="TextBox 1"/>
          <p:cNvSpPr txBox="1">
            <a:spLocks noChangeArrowheads="1"/>
          </p:cNvSpPr>
          <p:nvPr/>
        </p:nvSpPr>
        <p:spPr bwMode="auto">
          <a:xfrm>
            <a:off x="990600" y="4038600"/>
            <a:ext cx="59197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anything</a:t>
            </a:r>
            <a:br>
              <a:rPr lang="en-US" altLang="en-US"/>
            </a:br>
            <a:r>
              <a:rPr lang="en-US" altLang="en-US"/>
              <a:t>This world affords today.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我寧願有耶穌，勝於金錢，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我寧屬耶穌，勝過財富無邊；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51204" name="TextBox 1"/>
          <p:cNvSpPr txBox="1">
            <a:spLocks noChangeArrowheads="1"/>
          </p:cNvSpPr>
          <p:nvPr/>
        </p:nvSpPr>
        <p:spPr bwMode="auto">
          <a:xfrm>
            <a:off x="990600" y="4038600"/>
            <a:ext cx="69215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silver or gold;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be His than have riches untold;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我寧願有耶穌，勝於地土，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願主釘痕手，引導我前途。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53252" name="TextBox 1"/>
          <p:cNvSpPr txBox="1">
            <a:spLocks noChangeArrowheads="1"/>
          </p:cNvSpPr>
          <p:nvPr/>
        </p:nvSpPr>
        <p:spPr bwMode="auto">
          <a:xfrm>
            <a:off x="914400" y="4027488"/>
            <a:ext cx="71310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houses or lands;</a:t>
            </a:r>
            <a:br>
              <a:rPr lang="en-US" altLang="en-US"/>
            </a:br>
            <a:r>
              <a:rPr lang="en-US" altLang="en-US"/>
              <a:t>I’d rather be led by His nail-pierced hand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勝過做君王，雖統治萬方，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卻仍受罪惡捆綁；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55300" name="TextBox 1"/>
          <p:cNvSpPr txBox="1">
            <a:spLocks noChangeArrowheads="1"/>
          </p:cNvSpPr>
          <p:nvPr/>
        </p:nvSpPr>
        <p:spPr bwMode="auto">
          <a:xfrm>
            <a:off x="990600" y="3810000"/>
            <a:ext cx="62039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Than to be the king of a vast domain</a:t>
            </a:r>
            <a:br>
              <a:rPr lang="en-US" altLang="en-US"/>
            </a:br>
            <a:r>
              <a:rPr lang="en-US" altLang="en-US"/>
              <a:t>And be held in sin’s dread sway;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我寧願有耶穌，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勝於世上榮華、富貴、聲望。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57348" name="TextBox 1"/>
          <p:cNvSpPr txBox="1">
            <a:spLocks noChangeArrowheads="1"/>
          </p:cNvSpPr>
          <p:nvPr/>
        </p:nvSpPr>
        <p:spPr bwMode="auto">
          <a:xfrm>
            <a:off x="990600" y="4038600"/>
            <a:ext cx="59197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anything</a:t>
            </a:r>
            <a:br>
              <a:rPr lang="en-US" altLang="en-US"/>
            </a:br>
            <a:r>
              <a:rPr lang="en-US" altLang="en-US"/>
              <a:t>This world affords today.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我寧願有耶穌，勝於稱揚，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我寧忠於主，滿足主的心腸；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59396" name="TextBox 1"/>
          <p:cNvSpPr txBox="1">
            <a:spLocks noChangeArrowheads="1"/>
          </p:cNvSpPr>
          <p:nvPr/>
        </p:nvSpPr>
        <p:spPr bwMode="auto">
          <a:xfrm>
            <a:off x="990600" y="4038600"/>
            <a:ext cx="71183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men’s applause;</a:t>
            </a:r>
            <a:br>
              <a:rPr lang="en-US" altLang="en-US"/>
            </a:br>
            <a:r>
              <a:rPr lang="en-US" altLang="en-US"/>
              <a:t>I’d rather be faithful to His dear cause;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我寧願有耶穌，勝於美名，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願對主忠誠宣揚主聖名。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61444" name="TextBox 1"/>
          <p:cNvSpPr txBox="1">
            <a:spLocks noChangeArrowheads="1"/>
          </p:cNvSpPr>
          <p:nvPr/>
        </p:nvSpPr>
        <p:spPr bwMode="auto">
          <a:xfrm>
            <a:off x="990600" y="4038600"/>
            <a:ext cx="72771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worldwide fame;</a:t>
            </a:r>
            <a:br>
              <a:rPr lang="en-US" altLang="en-US"/>
            </a:br>
            <a:r>
              <a:rPr lang="en-US" altLang="en-US"/>
              <a:t>I’d rather be true to His holy name</a:t>
            </a:r>
            <a:endParaRPr lang="zh-TW" alt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勝過做君王，雖統治萬方，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卻仍受罪惡捆綁；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63492" name="TextBox 1"/>
          <p:cNvSpPr txBox="1">
            <a:spLocks noChangeArrowheads="1"/>
          </p:cNvSpPr>
          <p:nvPr/>
        </p:nvSpPr>
        <p:spPr bwMode="auto">
          <a:xfrm>
            <a:off x="990600" y="3810000"/>
            <a:ext cx="62039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Than to be the king of a vast domain</a:t>
            </a:r>
            <a:br>
              <a:rPr lang="en-US" altLang="en-US"/>
            </a:br>
            <a:r>
              <a:rPr lang="en-US" altLang="en-US"/>
              <a:t>And be held in sin’s dread sway;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0757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533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我寧願有耶穌，</a:t>
            </a:r>
            <a:endParaRPr lang="en-US" altLang="zh-TW" sz="4800" b="1" smtClean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smtClean="0">
                <a:solidFill>
                  <a:srgbClr val="DDFDC5"/>
                </a:solidFill>
              </a:rPr>
              <a:t>勝於世上榮華、富貴、聲望。</a:t>
            </a: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zh-TW" altLang="en-US" smtClean="0"/>
              <a:t>　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65540" name="TextBox 1"/>
          <p:cNvSpPr txBox="1">
            <a:spLocks noChangeArrowheads="1"/>
          </p:cNvSpPr>
          <p:nvPr/>
        </p:nvSpPr>
        <p:spPr bwMode="auto">
          <a:xfrm>
            <a:off x="990600" y="4038600"/>
            <a:ext cx="59197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anything</a:t>
            </a:r>
            <a:br>
              <a:rPr lang="en-US" altLang="en-US"/>
            </a:br>
            <a:r>
              <a:rPr lang="en-US" altLang="en-US"/>
              <a:t>This world affords today.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2760</TotalTime>
  <Words>396</Words>
  <Application>Microsoft Office PowerPoint</Application>
  <PresentationFormat>On-screen Show (4:3)</PresentationFormat>
  <Paragraphs>79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Times New Roman</vt:lpstr>
      <vt:lpstr>新細明體</vt:lpstr>
      <vt:lpstr>Arial</vt:lpstr>
      <vt:lpstr>Calibri</vt:lpstr>
      <vt:lpstr>宋体</vt:lpstr>
      <vt:lpstr>Office Theme</vt:lpstr>
      <vt:lpstr>我寧願有耶穌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wangps</cp:lastModifiedBy>
  <cp:revision>314</cp:revision>
  <dcterms:created xsi:type="dcterms:W3CDTF">1999-09-19T02:56:02Z</dcterms:created>
  <dcterms:modified xsi:type="dcterms:W3CDTF">2023-06-03T17:07:48Z</dcterms:modified>
</cp:coreProperties>
</file>